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8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22" r:id="rId38"/>
    <p:sldId id="270" r:id="rId39"/>
    <p:sldId id="269" r:id="rId40"/>
    <p:sldId id="324" r:id="rId41"/>
    <p:sldId id="323" r:id="rId42"/>
    <p:sldId id="325" r:id="rId43"/>
    <p:sldId id="273" r:id="rId44"/>
    <p:sldId id="327" r:id="rId45"/>
    <p:sldId id="328" r:id="rId46"/>
    <p:sldId id="329" r:id="rId47"/>
  </p:sldIdLst>
  <p:sldSz cx="9144000" cy="5143500" type="screen16x9"/>
  <p:notesSz cx="6858000" cy="9144000"/>
  <p:embeddedFontLst>
    <p:embeddedFont>
      <p:font typeface="Unbounded" panose="020B0604020202020204" charset="0"/>
      <p:regular r:id="rId49"/>
      <p:bold r:id="rId50"/>
    </p:embeddedFont>
    <p:embeddedFont>
      <p:font typeface="Outfit" panose="020B0604020202020204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ato" panose="020B0604020202020204" charset="0"/>
      <p:regular r:id="rId57"/>
      <p:bold r:id="rId58"/>
      <p:italic r:id="rId59"/>
      <p:boldItalic r:id="rId60"/>
    </p:embeddedFont>
    <p:embeddedFont>
      <p:font typeface="DM Sans" panose="020B0604020202020204" charset="0"/>
      <p:regular r:id="rId61"/>
      <p:bold r:id="rId62"/>
      <p:italic r:id="rId63"/>
      <p:boldItalic r:id="rId64"/>
    </p:embeddedFont>
    <p:embeddedFont>
      <p:font typeface="Open Sans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05121" y="-331837"/>
            <a:ext cx="2711553" cy="3835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005517" y="510209"/>
            <a:ext cx="3754460" cy="40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</a:t>
            </a:r>
            <a:r>
              <a:rPr lang="fr-FR" dirty="0" smtClean="0"/>
              <a:t>aux sélections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1716" y="405119"/>
            <a:ext cx="2143067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 smtClean="0"/>
              <a:t>f</a:t>
            </a:r>
            <a:r>
              <a:rPr lang="fr-FR" dirty="0" smtClean="0"/>
              <a:t>acilement (calendrier)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2793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92" y="1490870"/>
            <a:ext cx="7142808" cy="1473359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r>
              <a:rPr lang="fr-FR" dirty="0" smtClean="0"/>
              <a:t>Ce code est appelé dans des autres codes pour la connexion à la BDD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</a:t>
            </a:r>
            <a:r>
              <a:rPr lang="fr-FR" sz="1200" dirty="0" smtClean="0"/>
              <a:t>HTML/CSS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</a:t>
            </a:r>
            <a:r>
              <a:rPr lang="fr-FR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clients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603545"/>
            <a:ext cx="2888342" cy="26563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118109"/>
            <a:ext cx="5274204" cy="1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</a:t>
            </a:r>
            <a:r>
              <a:rPr lang="en" dirty="0" smtClean="0"/>
              <a:t>camping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890</Words>
  <Application>Microsoft Office PowerPoint</Application>
  <PresentationFormat>Affichage à l'écran (16:9)</PresentationFormat>
  <Paragraphs>209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5" baseType="lpstr">
      <vt:lpstr>Unbounded</vt:lpstr>
      <vt:lpstr>Outfit</vt:lpstr>
      <vt:lpstr>Arial</vt:lpstr>
      <vt:lpstr>Calibri</vt:lpstr>
      <vt:lpstr>Lato</vt:lpstr>
      <vt:lpstr>DM Sans</vt:lpstr>
      <vt:lpstr>Open Sans</vt:lpstr>
      <vt:lpstr>Times New Roman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MCD</vt:lpstr>
      <vt:lpstr>Diagramme d’exigence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215</cp:revision>
  <dcterms:modified xsi:type="dcterms:W3CDTF">2024-06-05T06:19:28Z</dcterms:modified>
</cp:coreProperties>
</file>